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4"/>
  </p:sldMasterIdLst>
  <p:notesMasterIdLst>
    <p:notesMasterId r:id="rId15"/>
  </p:notesMasterIdLst>
  <p:sldIdLst>
    <p:sldId id="275" r:id="rId5"/>
    <p:sldId id="256" r:id="rId6"/>
    <p:sldId id="277" r:id="rId7"/>
    <p:sldId id="280" r:id="rId8"/>
    <p:sldId id="285" r:id="rId9"/>
    <p:sldId id="263" r:id="rId10"/>
    <p:sldId id="284" r:id="rId11"/>
    <p:sldId id="259" r:id="rId12"/>
    <p:sldId id="273" r:id="rId13"/>
    <p:sldId id="27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67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171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49431-8FF8-AA42-9B81-0AB88A779FC3}" type="datetimeFigureOut">
              <a:rPr lang="pt-BR" smtClean="0"/>
              <a:t>20/04/2023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62E4-98A1-424A-92A1-7DDE8D58E60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955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8362E4-98A1-424A-92A1-7DDE8D58E606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6015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676399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634453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38641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4111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73984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698096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209849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1663208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940899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6431" y="-223809"/>
            <a:ext cx="628813" cy="767687"/>
          </a:xfrm>
        </p:spPr>
        <p:txBody>
          <a:bodyPr/>
          <a:lstStyle>
            <a:lvl1pPr>
              <a:defRPr sz="2000"/>
            </a:lvl1pPr>
          </a:lstStyle>
          <a:p>
            <a:fld id="{CFCDC573-C9BE-334B-B909-19E2F28512E7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242190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783070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0743911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2426774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095234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470295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230239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360846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636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81D7175-3EC4-824E-802A-A6C9B4D59831}" type="datetime1">
              <a:rPr lang="en-US" smtClean="0"/>
              <a:t>4/20/2023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5644" y="-223928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DC573-C9BE-334B-B909-19E2F28512E7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7930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61692" y="1378423"/>
            <a:ext cx="7985811" cy="2983715"/>
          </a:xfrm>
        </p:spPr>
        <p:txBody>
          <a:bodyPr/>
          <a:lstStyle/>
          <a:p>
            <a:pPr algn="ctr"/>
            <a:r>
              <a:rPr lang="pt-BR" sz="7200" dirty="0">
                <a:solidFill>
                  <a:srgbClr val="FFFFFF"/>
                </a:solidFill>
                <a:cs typeface="Calibri Light"/>
              </a:rPr>
              <a:t>Estoque</a:t>
            </a:r>
            <a:br>
              <a:rPr lang="pt-BR" sz="7200" dirty="0">
                <a:solidFill>
                  <a:srgbClr val="FFFFFF"/>
                </a:solidFill>
                <a:cs typeface="Calibri Light"/>
              </a:rPr>
            </a:br>
            <a:r>
              <a:rPr lang="pt-BR" sz="3600" dirty="0">
                <a:solidFill>
                  <a:srgbClr val="FFFFFF"/>
                </a:solidFill>
                <a:cs typeface="Calibri Light"/>
              </a:rPr>
              <a:t>(prateleiras)</a:t>
            </a:r>
            <a:br>
              <a:rPr lang="pt-BR" sz="7200" dirty="0">
                <a:solidFill>
                  <a:srgbClr val="FFFFFF"/>
                </a:solidFill>
                <a:cs typeface="Calibri Light"/>
              </a:rPr>
            </a:br>
            <a:r>
              <a:rPr lang="pt-BR" sz="7200" dirty="0">
                <a:solidFill>
                  <a:srgbClr val="FFFFFF"/>
                </a:solidFill>
                <a:cs typeface="Calibri Light"/>
              </a:rPr>
              <a:t>Promarking</a:t>
            </a:r>
            <a:endParaRPr lang="pt-BR" sz="7200" b="1" dirty="0"/>
          </a:p>
        </p:txBody>
      </p:sp>
      <p:sp>
        <p:nvSpPr>
          <p:cNvPr id="6" name="Espaço Reservado para Texto 5"/>
          <p:cNvSpPr>
            <a:spLocks noGrp="1"/>
          </p:cNvSpPr>
          <p:nvPr>
            <p:ph type="body" idx="1"/>
          </p:nvPr>
        </p:nvSpPr>
        <p:spPr>
          <a:xfrm>
            <a:off x="661692" y="5049376"/>
            <a:ext cx="6620968" cy="860400"/>
          </a:xfrm>
        </p:spPr>
        <p:txBody>
          <a:bodyPr>
            <a:normAutofit/>
          </a:bodyPr>
          <a:lstStyle/>
          <a:p>
            <a:r>
              <a:rPr lang="pt-BR" sz="3200" dirty="0"/>
              <a:t>Materiais e tratamentos I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95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6443" y="3722134"/>
            <a:ext cx="6620967" cy="1915647"/>
          </a:xfrm>
        </p:spPr>
        <p:txBody>
          <a:bodyPr/>
          <a:lstStyle/>
          <a:p>
            <a:r>
              <a:rPr lang="pt-BR" dirty="0"/>
              <a:t>Muito Obrigado!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10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ECAEEA4-D558-4AE7-8DB1-F850E5971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43" y="2731786"/>
            <a:ext cx="6818214" cy="139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6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666" y="5369135"/>
            <a:ext cx="8259580" cy="1547533"/>
          </a:xfrm>
        </p:spPr>
        <p:txBody>
          <a:bodyPr>
            <a:noAutofit/>
          </a:bodyPr>
          <a:lstStyle/>
          <a:p>
            <a:pPr algn="r"/>
            <a:r>
              <a:rPr lang="pt-BR" sz="2400" dirty="0"/>
              <a:t>André Antunes       Danielle Vieira     Vitor fernando</a:t>
            </a:r>
          </a:p>
          <a:p>
            <a:pPr algn="r"/>
            <a:r>
              <a:rPr lang="pt-BR" sz="2400" dirty="0"/>
              <a:t>Scrum master        product owner           scrum team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2</a:t>
            </a:fld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D94464D-A2B4-4DEA-9A6A-6F50033EB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90" y="1623285"/>
            <a:ext cx="6943422" cy="1420035"/>
          </a:xfrm>
          <a:prstGeom prst="rect">
            <a:avLst/>
          </a:prstGeom>
        </p:spPr>
      </p:pic>
      <p:pic>
        <p:nvPicPr>
          <p:cNvPr id="4" name="Imagem 3" descr="Mulher com óculos de grau&#10;&#10;Descrição gerada automaticamente">
            <a:extLst>
              <a:ext uri="{FF2B5EF4-FFF2-40B4-BE49-F238E27FC236}">
                <a16:creationId xmlns:a16="http://schemas.microsoft.com/office/drawing/2014/main" id="{1BD1EBC5-9388-90CF-883A-AC529C7A48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70" b="11911"/>
          <a:stretch/>
        </p:blipFill>
        <p:spPr>
          <a:xfrm>
            <a:off x="4143801" y="3949101"/>
            <a:ext cx="1143000" cy="1420033"/>
          </a:xfrm>
          <a:prstGeom prst="rect">
            <a:avLst/>
          </a:prstGeom>
        </p:spPr>
      </p:pic>
      <p:pic>
        <p:nvPicPr>
          <p:cNvPr id="7" name="Imagem 6" descr="Homem de camisa branca&#10;&#10;Descrição gerada automaticamente">
            <a:extLst>
              <a:ext uri="{FF2B5EF4-FFF2-40B4-BE49-F238E27FC236}">
                <a16:creationId xmlns:a16="http://schemas.microsoft.com/office/drawing/2014/main" id="{64A92A59-F0A6-33DC-76A7-815C9258BD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1745"/>
          <a:stretch/>
        </p:blipFill>
        <p:spPr>
          <a:xfrm>
            <a:off x="7044012" y="3949101"/>
            <a:ext cx="1143000" cy="1420034"/>
          </a:xfrm>
          <a:prstGeom prst="rect">
            <a:avLst/>
          </a:prstGeom>
        </p:spPr>
      </p:pic>
      <p:pic>
        <p:nvPicPr>
          <p:cNvPr id="9" name="Imagem 8" descr="Pessoa de cabelo curto sorrindo&#10;&#10;Descrição gerada automaticamente">
            <a:extLst>
              <a:ext uri="{FF2B5EF4-FFF2-40B4-BE49-F238E27FC236}">
                <a16:creationId xmlns:a16="http://schemas.microsoft.com/office/drawing/2014/main" id="{3A47E0DF-D075-AFBF-A0A7-EF448F5BBF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590" y="3949100"/>
            <a:ext cx="1143000" cy="142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86" y="399279"/>
            <a:ext cx="7055380" cy="996460"/>
          </a:xfrm>
        </p:spPr>
        <p:txBody>
          <a:bodyPr/>
          <a:lstStyle/>
          <a:p>
            <a:r>
              <a:rPr lang="en-US" dirty="0"/>
              <a:t>Método Kanban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180" y="1395739"/>
            <a:ext cx="8028840" cy="4876112"/>
          </a:xfrm>
        </p:spPr>
        <p:txBody>
          <a:bodyPr>
            <a:normAutofit/>
          </a:bodyPr>
          <a:lstStyle/>
          <a:p>
            <a:pPr marL="360000" lvl="0" indent="-396000" algn="just" defTabSz="468000"/>
            <a:r>
              <a:rPr lang="pt-BR" sz="2800" dirty="0" err="1"/>
              <a:t>Kanban</a:t>
            </a:r>
            <a:r>
              <a:rPr lang="pt-BR" sz="2800" dirty="0"/>
              <a:t> é uma forma de manter o controle do fluxo de produção, nele é proposto o uso de cartões para indicar e acompanhar o andamento da produção dentro da indústria. Trata-se de um sistema visual que busca gerenciar o trabalho conforme ele se move pelo processo.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3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406D292-27B6-402F-A304-0D2A43EE1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sp>
        <p:nvSpPr>
          <p:cNvPr id="7" name="AutoShape 4" descr="Conceptual Icono De Análisis Vectorial Swot | El Diseño Plano Y Lineal  Moderna Comercialización De Negocio Ilustración Y El Concepto De Infografía  Negro Sobre Fondo Blanco Ilustraciones Svg, Vectoriales, Clip Art  Vectorizado">
            <a:extLst>
              <a:ext uri="{FF2B5EF4-FFF2-40B4-BE49-F238E27FC236}">
                <a16:creationId xmlns:a16="http://schemas.microsoft.com/office/drawing/2014/main" id="{EBE15F77-3F40-418F-9FBD-899F406298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dirty="0"/>
          </a:p>
        </p:txBody>
      </p:sp>
      <p:pic>
        <p:nvPicPr>
          <p:cNvPr id="1028" name="Picture 4" descr="Modelo do Kanban na prátic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/>
          <a:stretch/>
        </p:blipFill>
        <p:spPr bwMode="auto">
          <a:xfrm>
            <a:off x="231742" y="1260971"/>
            <a:ext cx="8764461" cy="548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545D9C4-30E1-9D8C-AADC-83CE7893B6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186"/>
          <a:stretch/>
        </p:blipFill>
        <p:spPr>
          <a:xfrm>
            <a:off x="201756" y="1260971"/>
            <a:ext cx="8794442" cy="545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6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700" y="482193"/>
            <a:ext cx="7424390" cy="996460"/>
          </a:xfrm>
        </p:spPr>
        <p:txBody>
          <a:bodyPr/>
          <a:lstStyle/>
          <a:p>
            <a:r>
              <a:rPr lang="pt-BR" noProof="1"/>
              <a:t>Aplicação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4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406D292-27B6-402F-A304-0D2A43EE1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sp>
        <p:nvSpPr>
          <p:cNvPr id="7" name="AutoShape 4" descr="Conceptual Icono De Análisis Vectorial Swot | El Diseño Plano Y Lineal  Moderna Comercialización De Negocio Ilustración Y El Concepto De Infografía  Negro Sobre Fondo Blanco Ilustraciones Svg, Vectoriales, Clip Art  Vectorizado">
            <a:extLst>
              <a:ext uri="{FF2B5EF4-FFF2-40B4-BE49-F238E27FC236}">
                <a16:creationId xmlns:a16="http://schemas.microsoft.com/office/drawing/2014/main" id="{EBE15F77-3F40-418F-9FBD-899F406298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D129A7F-112D-FEEB-2E29-9F867E12C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725" y="1478653"/>
            <a:ext cx="7975520" cy="4769753"/>
          </a:xfrm>
        </p:spPr>
        <p:txBody>
          <a:bodyPr>
            <a:normAutofit/>
          </a:bodyPr>
          <a:lstStyle/>
          <a:p>
            <a:pPr algn="just"/>
            <a:r>
              <a:rPr lang="pt-BR" sz="3200" dirty="0"/>
              <a:t>Neste primeiro instante iremos aplicar a ferramenta kanban nas prateleiras do estoque da empresa, assim ajudando a diminuir desperdícios e o acumulo de produtos em estoque, por ser um método mais visual ficara mais fácil manter o controle dos materiais.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33" y="1233277"/>
            <a:ext cx="4442309" cy="5500346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72000" y="1233277"/>
            <a:ext cx="4452804" cy="5500346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0" t="13983" r="25366" b="25203"/>
          <a:stretch/>
        </p:blipFill>
        <p:spPr>
          <a:xfrm>
            <a:off x="3447116" y="4951532"/>
            <a:ext cx="1990138" cy="178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700" y="482193"/>
            <a:ext cx="7424390" cy="996460"/>
          </a:xfrm>
        </p:spPr>
        <p:txBody>
          <a:bodyPr/>
          <a:lstStyle/>
          <a:p>
            <a:r>
              <a:rPr lang="pt-BR" noProof="1"/>
              <a:t>Exemplos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5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406D292-27B6-402F-A304-0D2A43EE1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sp>
        <p:nvSpPr>
          <p:cNvPr id="7" name="AutoShape 4" descr="Conceptual Icono De Análisis Vectorial Swot | El Diseño Plano Y Lineal  Moderna Comercialización De Negocio Ilustración Y El Concepto De Infografía  Negro Sobre Fondo Blanco Ilustraciones Svg, Vectoriales, Clip Art  Vectorizado">
            <a:extLst>
              <a:ext uri="{FF2B5EF4-FFF2-40B4-BE49-F238E27FC236}">
                <a16:creationId xmlns:a16="http://schemas.microsoft.com/office/drawing/2014/main" id="{EBE15F77-3F40-418F-9FBD-899F406298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31" y="1224489"/>
            <a:ext cx="8904612" cy="551952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D1713B8-B82F-52CE-BF1D-5759CBF9F7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688" t="13818" r="15066" b="9690"/>
          <a:stretch/>
        </p:blipFill>
        <p:spPr>
          <a:xfrm>
            <a:off x="111822" y="1228717"/>
            <a:ext cx="8904613" cy="551600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2559C5D-331C-74ED-A3D4-4DE3EC7559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786" t="13818" r="26885" b="9980"/>
          <a:stretch/>
        </p:blipFill>
        <p:spPr>
          <a:xfrm>
            <a:off x="129084" y="1214266"/>
            <a:ext cx="8904612" cy="55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3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000" y="504498"/>
            <a:ext cx="7055380" cy="1166648"/>
          </a:xfrm>
        </p:spPr>
        <p:txBody>
          <a:bodyPr/>
          <a:lstStyle/>
          <a:p>
            <a:r>
              <a:rPr lang="en-US" dirty="0"/>
              <a:t>Sugestões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574" y="1671146"/>
            <a:ext cx="8057670" cy="4843134"/>
          </a:xfrm>
        </p:spPr>
        <p:txBody>
          <a:bodyPr>
            <a:normAutofit/>
          </a:bodyPr>
          <a:lstStyle/>
          <a:p>
            <a:pPr algn="just"/>
            <a:r>
              <a:rPr lang="pt-BR" sz="3600" dirty="0"/>
              <a:t>Vimos que as canaletas são guardadas em uma caixa no canto da parede, a ideia seria separar a prateleira superior para armazena-las</a:t>
            </a:r>
            <a:endParaRPr lang="en-US" sz="3600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6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581F580-C7DC-4DDA-B41B-FCCBCE9DE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D04B6F9-3284-B6A5-B75C-253FB0B366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49" t="23777" r="15256" b="10474"/>
          <a:stretch/>
        </p:blipFill>
        <p:spPr>
          <a:xfrm>
            <a:off x="100725" y="1252565"/>
            <a:ext cx="8901473" cy="547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000" y="504498"/>
            <a:ext cx="7055380" cy="1166648"/>
          </a:xfrm>
        </p:spPr>
        <p:txBody>
          <a:bodyPr/>
          <a:lstStyle/>
          <a:p>
            <a:r>
              <a:rPr lang="en-US" dirty="0"/>
              <a:t>Sugestões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726" y="1272185"/>
            <a:ext cx="8224217" cy="5242095"/>
          </a:xfrm>
        </p:spPr>
        <p:txBody>
          <a:bodyPr>
            <a:normAutofit/>
          </a:bodyPr>
          <a:lstStyle/>
          <a:p>
            <a:pPr algn="just"/>
            <a:r>
              <a:rPr lang="pt-BR" sz="3000" dirty="0"/>
              <a:t>Um outro método para manter a organização do estoque seria a categorização das 3 estantes, na primeira seria colocado matérias com um volume alto e mais usado, na segunda matérias com uso médio e na terceira materiais com baixo volume e baixa saída.</a:t>
            </a:r>
          </a:p>
          <a:p>
            <a:pPr algn="just"/>
            <a:r>
              <a:rPr lang="pt-BR" sz="3000" dirty="0"/>
              <a:t>Assim o estoque pode ficar um pouco mais intuitivo.</a:t>
            </a:r>
            <a:endParaRPr lang="en-US" sz="3000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7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581F580-C7DC-4DDA-B41B-FCCBCE9DE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5"/>
          <a:srcRect l="14634" t="15582" r="31870" b="15736"/>
          <a:stretch/>
        </p:blipFill>
        <p:spPr>
          <a:xfrm>
            <a:off x="141802" y="1268023"/>
            <a:ext cx="8869170" cy="546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22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216" y="450092"/>
            <a:ext cx="7412621" cy="1400530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449" y="1270810"/>
            <a:ext cx="8487990" cy="5333333"/>
          </a:xfrm>
        </p:spPr>
        <p:txBody>
          <a:bodyPr anchor="t">
            <a:normAutofit lnSpcReduction="10000"/>
          </a:bodyPr>
          <a:lstStyle/>
          <a:p>
            <a:pPr algn="just"/>
            <a:r>
              <a:rPr lang="pt-BR" sz="2800" dirty="0"/>
              <a:t>Implementando o método kanban para o controle do estoque da Promarking, será possível visualizar e gerenciar de forma mais eficiente o fluxo de entrada e saída dos produtos, evitando a sobrecarga de trabalho e garantindo que os recursos mantenham-se disponíveis para atender às demandas dos clientes.</a:t>
            </a:r>
          </a:p>
          <a:p>
            <a:pPr algn="just"/>
            <a:endParaRPr lang="pt-BR" sz="2800" dirty="0"/>
          </a:p>
          <a:p>
            <a:pPr algn="just"/>
            <a:r>
              <a:rPr lang="en-US" sz="2800" dirty="0"/>
              <a:t>O próximo passo seria a aplicação da ferramenta nos materiais de difícil controle que não ficam armazenadas em caixas, como, por exemplo, parafusos, porcas, etc.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8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51" y="543878"/>
            <a:ext cx="7055380" cy="1400530"/>
          </a:xfrm>
        </p:spPr>
        <p:txBody>
          <a:bodyPr/>
          <a:lstStyle/>
          <a:p>
            <a:r>
              <a:rPr lang="en-US" dirty="0"/>
              <a:t>Referências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715" y="2173574"/>
            <a:ext cx="8589363" cy="3957595"/>
          </a:xfrm>
        </p:spPr>
        <p:txBody>
          <a:bodyPr>
            <a:normAutofit/>
          </a:bodyPr>
          <a:lstStyle/>
          <a:p>
            <a:r>
              <a:rPr lang="pt-BR" sz="2400" u="sng" dirty="0"/>
              <a:t>https://www.alura.com.br/artigos/metodo-kanban</a:t>
            </a:r>
          </a:p>
          <a:p>
            <a:r>
              <a:rPr lang="pt-BR" sz="2400" u="sng" dirty="0"/>
              <a:t>https://artia.com/blog/beneficios-do-kanban-para-equipes-de-ux/</a:t>
            </a:r>
          </a:p>
          <a:p>
            <a:pPr algn="just"/>
            <a:r>
              <a:rPr lang="pt-BR" sz="2400" dirty="0"/>
              <a:t>Informações adquiridas através de visitas a empresa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9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EE5A5A7-2F4B-405F-92C6-D2D9B1A29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Personalizada 7">
      <a:dk1>
        <a:srgbClr val="021127"/>
      </a:dk1>
      <a:lt1>
        <a:srgbClr val="EBE8EC"/>
      </a:lt1>
      <a:dk2>
        <a:srgbClr val="143F6A"/>
      </a:dk2>
      <a:lt2>
        <a:srgbClr val="E5E8ED"/>
      </a:lt2>
      <a:accent1>
        <a:srgbClr val="BFD9F3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ersonalizada 7">
    <a:dk1>
      <a:srgbClr val="021127"/>
    </a:dk1>
    <a:lt1>
      <a:srgbClr val="EBE8EC"/>
    </a:lt1>
    <a:dk2>
      <a:srgbClr val="143F6A"/>
    </a:dk2>
    <a:lt2>
      <a:srgbClr val="E5E8ED"/>
    </a:lt2>
    <a:accent1>
      <a:srgbClr val="BFD9F3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CC5E3AC3F3BAB4895D9472F95775026" ma:contentTypeVersion="10" ma:contentTypeDescription="Crie um novo documento." ma:contentTypeScope="" ma:versionID="f6320bfc41606f3f2298a281b26465c7">
  <xsd:schema xmlns:xsd="http://www.w3.org/2001/XMLSchema" xmlns:xs="http://www.w3.org/2001/XMLSchema" xmlns:p="http://schemas.microsoft.com/office/2006/metadata/properties" xmlns:ns2="814dc15b-af86-4b03-9a63-c378317243df" xmlns:ns3="058ebfbc-c39d-4987-adbe-73f0ffed2034" targetNamespace="http://schemas.microsoft.com/office/2006/metadata/properties" ma:root="true" ma:fieldsID="c5021a3ec82c47ebfbf06df7c7d2f73b" ns2:_="" ns3:_="">
    <xsd:import namespace="814dc15b-af86-4b03-9a63-c378317243df"/>
    <xsd:import namespace="058ebfbc-c39d-4987-adbe-73f0ffed203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4dc15b-af86-4b03-9a63-c378317243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8ebfbc-c39d-4987-adbe-73f0ffed203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D4861E-2304-44E9-8371-F6ED2F3A08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8DD245-ADB2-4AF4-B070-D8AE80F6E978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814dc15b-af86-4b03-9a63-c378317243df"/>
    <ds:schemaRef ds:uri="058ebfbc-c39d-4987-adbe-73f0ffed2034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CCA4ADD-53E1-4B04-89A7-061850D300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4dc15b-af86-4b03-9a63-c378317243df"/>
    <ds:schemaRef ds:uri="058ebfbc-c39d-4987-adbe-73f0ffed20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</TotalTime>
  <Words>326</Words>
  <Application>Microsoft Office PowerPoint</Application>
  <PresentationFormat>Apresentação na tela (4:3)</PresentationFormat>
  <Paragraphs>34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Íon</vt:lpstr>
      <vt:lpstr>Estoque (prateleiras) Promarking</vt:lpstr>
      <vt:lpstr>Apresentação do PowerPoint</vt:lpstr>
      <vt:lpstr>Método Kanban</vt:lpstr>
      <vt:lpstr>Aplicação</vt:lpstr>
      <vt:lpstr>Exemplos</vt:lpstr>
      <vt:lpstr>Sugestões</vt:lpstr>
      <vt:lpstr>Sugestões</vt:lpstr>
      <vt:lpstr>Conclusão</vt:lpstr>
      <vt:lpstr>Referências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VINICIUS DO NASCIMENTO</dc:creator>
  <cp:lastModifiedBy>ANDRE LUIZ RIBEIRO ANTUNES</cp:lastModifiedBy>
  <cp:revision>53</cp:revision>
  <dcterms:created xsi:type="dcterms:W3CDTF">2016-06-07T15:38:10Z</dcterms:created>
  <dcterms:modified xsi:type="dcterms:W3CDTF">2023-04-20T15:57:28Z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0x0101007CC5E3AC3F3BAB4895D9472F95775026</vt:lpwstr>
  </property>
</Properties>
</file>

<file path=docProps/thumbnail.jpeg>
</file>